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7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6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6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3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1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4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0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CC630-64FD-4A8C-9BCB-F324C268BFCA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B620C-9702-436F-A66B-AEF2395EB5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NASA </a:t>
            </a:r>
            <a:r>
              <a:rPr lang="en-US" dirty="0" smtClean="0"/>
              <a:t>CMS</a:t>
            </a:r>
            <a:br>
              <a:rPr lang="en-US" dirty="0" smtClean="0"/>
            </a:br>
            <a:r>
              <a:rPr lang="en-US" sz="4000" b="1" dirty="0" smtClean="0"/>
              <a:t>Algorithm Assessment/Intercomparison </a:t>
            </a:r>
            <a:r>
              <a:rPr lang="en-US" sz="4000" dirty="0"/>
              <a:t>Working Group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Summary Presentation</a:t>
            </a:r>
            <a:br>
              <a:rPr lang="en-US" sz="4000" dirty="0" smtClean="0"/>
            </a:br>
            <a:r>
              <a:rPr lang="en-US" sz="3100" dirty="0" smtClean="0"/>
              <a:t>November 6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, 2013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3716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Coordinator</a:t>
            </a:r>
            <a:r>
              <a:rPr lang="en-US" dirty="0">
                <a:solidFill>
                  <a:schemeClr val="tx1"/>
                </a:solidFill>
              </a:rPr>
              <a:t>: Scott </a:t>
            </a:r>
            <a:r>
              <a:rPr lang="en-US" dirty="0" smtClean="0">
                <a:solidFill>
                  <a:schemeClr val="tx1"/>
                </a:solidFill>
              </a:rPr>
              <a:t>Powell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</a:rPr>
              <a:t>Members</a:t>
            </a:r>
            <a:r>
              <a:rPr lang="en-US" dirty="0">
                <a:solidFill>
                  <a:schemeClr val="tx1"/>
                </a:solidFill>
              </a:rPr>
              <a:t>: David Baker, Molly Brown, Jim Collatz, Vanessa Escobar, Nancy French, Sangram Ganguly, Daven Henze, Chris Hill, George Hurtt, Christine Kang, Eric Kasischke, Robert Kennedy, Junjie Liu, Steven </a:t>
            </a:r>
            <a:r>
              <a:rPr lang="en-US" dirty="0" smtClean="0">
                <a:solidFill>
                  <a:schemeClr val="tx1"/>
                </a:solidFill>
              </a:rPr>
              <a:t>Pawson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Document </a:t>
            </a:r>
            <a:r>
              <a:rPr lang="en-US" dirty="0"/>
              <a:t>the range of intercomparison activities </a:t>
            </a:r>
            <a:r>
              <a:rPr lang="en-US" i="1" dirty="0"/>
              <a:t>within</a:t>
            </a:r>
            <a:r>
              <a:rPr lang="en-US" dirty="0"/>
              <a:t> each of the primary domains (biomass, flux, oceans).</a:t>
            </a:r>
          </a:p>
          <a:p>
            <a:pPr lvl="0"/>
            <a:r>
              <a:rPr lang="en-US" dirty="0"/>
              <a:t>Identify key gaps where further intercomparison efforts are warranted.</a:t>
            </a:r>
          </a:p>
          <a:p>
            <a:r>
              <a:rPr lang="en-US" dirty="0"/>
              <a:t>Document effective strategies for intercomparison activities.</a:t>
            </a:r>
          </a:p>
        </p:txBody>
      </p:sp>
    </p:spTree>
    <p:extLst>
      <p:ext uri="{BB962C8B-B14F-4D97-AF65-F5344CB8AC3E}">
        <p14:creationId xmlns:p14="http://schemas.microsoft.com/office/powerpoint/2010/main" val="24886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Solicit CMS team input to survey question about intercomparison efforts.</a:t>
            </a:r>
          </a:p>
          <a:p>
            <a:pPr lvl="0"/>
            <a:r>
              <a:rPr lang="en-US" dirty="0" smtClean="0"/>
              <a:t>Discussion among Working </a:t>
            </a:r>
            <a:r>
              <a:rPr lang="en-US" dirty="0"/>
              <a:t>Group members to document “best-practices” for intercomparison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Documentation of current and anticipated intercomparison efforts by primary domain (Biomass, Flux, Oceans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682090"/>
              </p:ext>
            </p:extLst>
          </p:nvPr>
        </p:nvGraphicFramePr>
        <p:xfrm>
          <a:off x="152400" y="117052"/>
          <a:ext cx="8839200" cy="661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62546">
                <a:tc>
                  <a:txBody>
                    <a:bodyPr/>
                    <a:lstStyle/>
                    <a:p>
                      <a:r>
                        <a:rPr lang="en-US" dirty="0" smtClean="0"/>
                        <a:t>PI/CMS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Biomass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Intercomparison</a:t>
                      </a:r>
                      <a:r>
                        <a:rPr lang="en-US" baseline="0" dirty="0" smtClean="0"/>
                        <a:t> Activities</a:t>
                      </a:r>
                      <a:endParaRPr lang="en-US" dirty="0"/>
                    </a:p>
                  </a:txBody>
                  <a:tcPr/>
                </a:tc>
              </a:tr>
              <a:tr h="769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Cook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Improving forest biomass mapping accuracy with optical-LIDAR data and hierarchical Bayesian spatial models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Local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scale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cross validation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6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Dubayah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Arial"/>
                        </a:rPr>
                        <a:t>High Resolution Carbon Monitoring and Modeling: A CMS Phase 2 Study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Comparison to national scale maps (NBCD, FIA, CMS P1)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Comparisons between lidar and FIA biomass maps and ED modeled biomass at local scale</a:t>
                      </a:r>
                    </a:p>
                  </a:txBody>
                  <a:tcPr marL="68580" marR="68580" marT="0" marB="0"/>
                </a:tc>
              </a:tr>
              <a:tr h="7250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Healey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A global forest biomass inventory based upon GLAS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lidar data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Arial"/>
                        </a:rPr>
                        <a:t>Estimates can be compared with field-based estimates in countries with an established national forest inventory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0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Houghton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Arial"/>
                        </a:rPr>
                        <a:t>Spatially explicit sources and sinks of carbon from deforestation, reforestation, growth and degradation in the tropics: Development of a method and a 10-year data set 2000-2010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Previous estimates of tropical emissions from land use and land-cover change</a:t>
                      </a:r>
                    </a:p>
                  </a:txBody>
                  <a:tcPr marL="68580" marR="68580" marT="0" marB="0"/>
                </a:tc>
              </a:tr>
              <a:tr h="966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Kasischke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The Forest Disturbance Carbon Tracking System A CMS Phase 2 Study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Intercomparison of carbon consumed during fires will be carried out between different modeling approaches and fire emissions database</a:t>
                      </a:r>
                    </a:p>
                  </a:txBody>
                  <a:tcPr marL="68580" marR="68580" marT="0" marB="0"/>
                </a:tc>
              </a:tr>
              <a:tr h="966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Kennedy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Arial"/>
                        </a:rPr>
                        <a:t>Integrating and Expanding a Regional Carbon Monitoring System into the NASA CMS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Comparison to national scale maps (NBCD, FIA, CMS P1)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Comparison at select sites to lidar-based estimates</a:t>
                      </a:r>
                    </a:p>
                  </a:txBody>
                  <a:tcPr marL="68580" marR="68580" marT="0" marB="0"/>
                </a:tc>
              </a:tr>
              <a:tr h="769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Saatchi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Arial"/>
                        </a:rPr>
                        <a:t>Prototyping MRV Systems Based on Systematic and Spatial Estimates of Carbon Stock and Stock Changes of Forestlands</a:t>
                      </a:r>
                      <a:endParaRPr lang="en-US" sz="16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Comparison to national scale maps (NBCD, FIA)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4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Emerging discussion </a:t>
            </a:r>
            <a:r>
              <a:rPr lang="en-US" dirty="0"/>
              <a:t>about effective strategies for </a:t>
            </a:r>
            <a:r>
              <a:rPr lang="en-US" dirty="0" smtClean="0"/>
              <a:t>intercomparisons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Differences due </a:t>
            </a:r>
            <a:r>
              <a:rPr lang="en-US" dirty="0"/>
              <a:t>to data, methods, </a:t>
            </a:r>
            <a:r>
              <a:rPr lang="en-US" dirty="0" smtClean="0"/>
              <a:t>scale, etc...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Incorporate new Phase II projects into documentation.</a:t>
            </a:r>
          </a:p>
          <a:p>
            <a:pPr lvl="0"/>
            <a:r>
              <a:rPr lang="en-US" dirty="0"/>
              <a:t>Continue to seek project- and domain-level input to finalize </a:t>
            </a:r>
            <a:r>
              <a:rPr lang="en-US" dirty="0" smtClean="0"/>
              <a:t>documentation.</a:t>
            </a:r>
            <a:endParaRPr lang="en-US" dirty="0"/>
          </a:p>
          <a:p>
            <a:pPr lvl="0"/>
            <a:r>
              <a:rPr lang="en-US" dirty="0"/>
              <a:t>Continue domain-level discussions on effective strategies for intercomparison activities, especially Flux and Oceans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NASA CMS Algorithm Assessment/Intercomparison Working Group Summary Presentation November 6th, 2013 </vt:lpstr>
      <vt:lpstr>Charge</vt:lpstr>
      <vt:lpstr>Approach</vt:lpstr>
      <vt:lpstr>Results</vt:lpstr>
      <vt:lpstr>PowerPoint Presentation</vt:lpstr>
      <vt:lpstr>Results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CMS Algorithm Assessment/Intercomparison Working Group Summary, November 2013</dc:title>
  <dc:creator>Scott</dc:creator>
  <cp:lastModifiedBy>Scott</cp:lastModifiedBy>
  <cp:revision>10</cp:revision>
  <dcterms:created xsi:type="dcterms:W3CDTF">2013-11-06T00:34:49Z</dcterms:created>
  <dcterms:modified xsi:type="dcterms:W3CDTF">2013-11-06T05:12:04Z</dcterms:modified>
</cp:coreProperties>
</file>